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3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9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3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1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2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7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1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0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7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4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D77E5-6E51-4849-8C37-BF38B59452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ECB1-7DFD-452C-85BE-AC066926D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5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1470025"/>
          </a:xfrm>
        </p:spPr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enevolence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514600"/>
            <a:ext cx="6934200" cy="2743200"/>
          </a:xfrm>
        </p:spPr>
        <p:txBody>
          <a:bodyPr/>
          <a:lstStyle/>
          <a:p>
            <a:r>
              <a:rPr lang="en-US" dirty="0" smtClean="0"/>
              <a:t>Noun:  desire to do good to others, good will, charitableness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16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misanthropic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Adj</a:t>
            </a:r>
            <a:r>
              <a:rPr lang="en-US" dirty="0" smtClean="0"/>
              <a:t>:  characterized by a hatred or mistrustful scorn of mankind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371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Adj.  Sad, gloomy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084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ominous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Adj</a:t>
            </a:r>
            <a:r>
              <a:rPr lang="en-US" dirty="0" smtClean="0"/>
              <a:t>:  menacing, threatening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26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phantom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Noun:  something seen, heard, and sensed, but having no physical reality (ghost/apparition)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085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ponderous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Adj</a:t>
            </a:r>
            <a:r>
              <a:rPr lang="en-US" dirty="0" smtClean="0"/>
              <a:t>:  slow or awkward because of a great weight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0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cordially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/>
          <a:lstStyle/>
          <a:p>
            <a:r>
              <a:rPr lang="en-US" dirty="0" smtClean="0"/>
              <a:t>Adj.:  warm, friendly, sincere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65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7772400" cy="1470025"/>
          </a:xfrm>
        </p:spPr>
        <p:txBody>
          <a:bodyPr/>
          <a:lstStyle/>
          <a:p>
            <a:r>
              <a:rPr lang="en-US" dirty="0" smtClean="0"/>
              <a:t>destitute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6400800" cy="1752600"/>
          </a:xfrm>
        </p:spPr>
        <p:txBody>
          <a:bodyPr/>
          <a:lstStyle/>
          <a:p>
            <a:r>
              <a:rPr lang="en-US" dirty="0" err="1" smtClean="0"/>
              <a:t>Adj</a:t>
            </a:r>
            <a:r>
              <a:rPr lang="en-US" dirty="0" smtClean="0"/>
              <a:t>:  Not having the necessities of life, poor or needy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690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dirty="0" smtClean="0"/>
              <a:t>dingy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/>
          <a:p>
            <a:r>
              <a:rPr lang="en-US" dirty="0" err="1" smtClean="0"/>
              <a:t>Adj</a:t>
            </a:r>
            <a:r>
              <a:rPr lang="en-US" dirty="0" smtClean="0"/>
              <a:t>:  darkened with smoke or grime, dirty or discolored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0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dirge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r>
              <a:rPr lang="en-US" dirty="0" smtClean="0"/>
              <a:t>Noun:  </a:t>
            </a:r>
            <a:r>
              <a:rPr lang="en-US" dirty="0" smtClean="0">
                <a:effectLst/>
              </a:rPr>
              <a:t>a slow song that expresses sadness or sorrow, especially one sung at a funeral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7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772400" cy="1470025"/>
          </a:xfrm>
        </p:spPr>
        <p:txBody>
          <a:bodyPr/>
          <a:lstStyle/>
          <a:p>
            <a:r>
              <a:rPr lang="en-US" dirty="0" smtClean="0"/>
              <a:t>dismal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6400800" cy="1752600"/>
          </a:xfrm>
        </p:spPr>
        <p:txBody>
          <a:bodyPr/>
          <a:lstStyle/>
          <a:p>
            <a:r>
              <a:rPr lang="en-US" dirty="0" err="1" smtClean="0"/>
              <a:t>Adj</a:t>
            </a:r>
            <a:r>
              <a:rPr lang="en-US" dirty="0" smtClean="0"/>
              <a:t>:  gloomy, depressed, dreary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04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7772400" cy="1470025"/>
          </a:xfrm>
        </p:spPr>
        <p:txBody>
          <a:bodyPr/>
          <a:lstStyle/>
          <a:p>
            <a:r>
              <a:rPr lang="en-US" dirty="0" smtClean="0"/>
              <a:t>implored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6400800" cy="1752600"/>
          </a:xfrm>
        </p:spPr>
        <p:txBody>
          <a:bodyPr/>
          <a:lstStyle/>
          <a:p>
            <a:r>
              <a:rPr lang="en-US" dirty="0" smtClean="0"/>
              <a:t>Verb:  to make a very serious or emotional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7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1470025"/>
          </a:xfrm>
        </p:spPr>
        <p:txBody>
          <a:bodyPr/>
          <a:lstStyle/>
          <a:p>
            <a:r>
              <a:rPr lang="en-US" dirty="0" smtClean="0"/>
              <a:t>lamentation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dirty="0" smtClean="0"/>
              <a:t>Noun:  an expression of great sorrow or deep sadness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67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470025"/>
          </a:xfrm>
        </p:spPr>
        <p:txBody>
          <a:bodyPr/>
          <a:lstStyle/>
          <a:p>
            <a:r>
              <a:rPr lang="en-US" dirty="0" smtClean="0"/>
              <a:t>melancholy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en-US" dirty="0" smtClean="0"/>
              <a:t>Noun: a  gloomy state of mind, 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966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159</Words>
  <Application>Microsoft Office PowerPoint</Application>
  <PresentationFormat>On-screen Show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benevolence</vt:lpstr>
      <vt:lpstr>cordially</vt:lpstr>
      <vt:lpstr>destitute</vt:lpstr>
      <vt:lpstr>dingy</vt:lpstr>
      <vt:lpstr>dirge</vt:lpstr>
      <vt:lpstr>dismal</vt:lpstr>
      <vt:lpstr>implored</vt:lpstr>
      <vt:lpstr>lamentation</vt:lpstr>
      <vt:lpstr>melancholy</vt:lpstr>
      <vt:lpstr>misanthropic</vt:lpstr>
      <vt:lpstr>morose</vt:lpstr>
      <vt:lpstr>ominous</vt:lpstr>
      <vt:lpstr>phantom</vt:lpstr>
      <vt:lpstr>ponderous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benevolence</dc:title>
  <dc:creator>WINGERTER, LAURA</dc:creator>
  <cp:lastModifiedBy>WINGERTER, LAURA</cp:lastModifiedBy>
  <cp:revision>2</cp:revision>
  <dcterms:created xsi:type="dcterms:W3CDTF">2013-11-12T13:16:46Z</dcterms:created>
  <dcterms:modified xsi:type="dcterms:W3CDTF">2013-11-12T13:35:11Z</dcterms:modified>
</cp:coreProperties>
</file>